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A9D56-3DD2-4995-A876-58BA9620F133}" v="192" dt="2022-07-22T10:40:08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486" y="20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C96885-6022-4127-B862-EFFA8D7A75B7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C5FA70-8A40-48DC-AB1C-F7AAFF20B89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19812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IN" sz="4500" dirty="0"/>
              <a:t>E-Waste Management</a:t>
            </a:r>
          </a:p>
          <a:p>
            <a:endParaRPr lang="en-IN" sz="3200" dirty="0"/>
          </a:p>
          <a:p>
            <a:r>
              <a:rPr lang="en-US" sz="3200" dirty="0"/>
              <a:t>ACRO ENGINEERING COMPANY in association with it’s after sales service provider would have following collection points to enable collection of material from customers/end users to further channelize it to our E-waste management service provider.</a:t>
            </a:r>
          </a:p>
          <a:p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153943"/>
            <a:ext cx="5257800" cy="206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86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dirty="0"/>
              <a:t>List of e-Waste Centres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40716"/>
              </p:ext>
            </p:extLst>
          </p:nvPr>
        </p:nvGraphicFramePr>
        <p:xfrm>
          <a:off x="76200" y="838200"/>
          <a:ext cx="8941093" cy="6504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5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57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S. No.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States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Cities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Address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Name Of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Contact Person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Collection Point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Number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Gujarat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Ahmedabad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B/8 </a:t>
                      </a:r>
                      <a:r>
                        <a:rPr lang="en-US" sz="800" u="none" strike="noStrike" dirty="0" err="1">
                          <a:effectLst/>
                        </a:rPr>
                        <a:t>Tarunnagar</a:t>
                      </a:r>
                      <a:r>
                        <a:rPr lang="en-US" sz="800" u="none" strike="noStrike" dirty="0">
                          <a:effectLst/>
                        </a:rPr>
                        <a:t> Society, Part-III, Opp. Tejendra Prasad </a:t>
                      </a:r>
                      <a:r>
                        <a:rPr lang="en-US" sz="800" u="none" strike="noStrike" dirty="0" err="1">
                          <a:effectLst/>
                        </a:rPr>
                        <a:t>Bunglow</a:t>
                      </a:r>
                      <a:r>
                        <a:rPr lang="en-US" sz="800" u="none" strike="noStrike" dirty="0">
                          <a:effectLst/>
                        </a:rPr>
                        <a:t>, </a:t>
                      </a:r>
                      <a:r>
                        <a:rPr lang="en-US" sz="800" u="none" strike="noStrike" dirty="0" err="1">
                          <a:effectLst/>
                        </a:rPr>
                        <a:t>Bhuyangdev</a:t>
                      </a:r>
                      <a:r>
                        <a:rPr lang="en-US" sz="800" u="none" strike="noStrike" dirty="0">
                          <a:effectLst/>
                        </a:rPr>
                        <a:t> Road, </a:t>
                      </a:r>
                      <a:r>
                        <a:rPr lang="en-US" sz="800" u="none" strike="noStrike" dirty="0" err="1">
                          <a:effectLst/>
                        </a:rPr>
                        <a:t>Memnagar</a:t>
                      </a:r>
                      <a:r>
                        <a:rPr lang="en-US" sz="800" u="none" strike="noStrike" dirty="0">
                          <a:effectLst/>
                        </a:rPr>
                        <a:t>, Ahmedabad- Gujrat - 380052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Harish Verma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7290079248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70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Andaman and Nicobar Islands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Covered By Chennai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No: 90,GNT Road, </a:t>
                      </a:r>
                      <a:r>
                        <a:rPr lang="en-US" sz="800" u="none" strike="noStrike" dirty="0" err="1">
                          <a:effectLst/>
                        </a:rPr>
                        <a:t>PonniamnanMedu</a:t>
                      </a:r>
                      <a:r>
                        <a:rPr lang="en-US" sz="800" u="none" strike="noStrike" dirty="0">
                          <a:effectLst/>
                        </a:rPr>
                        <a:t>, </a:t>
                      </a:r>
                      <a:r>
                        <a:rPr lang="en-US" sz="800" u="none" strike="noStrike" dirty="0" err="1">
                          <a:effectLst/>
                        </a:rPr>
                        <a:t>Madahavaram</a:t>
                      </a:r>
                      <a:r>
                        <a:rPr lang="en-US" sz="800" u="none" strike="noStrike" dirty="0">
                          <a:effectLst/>
                        </a:rPr>
                        <a:t>, Chennai-600110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J Hariharan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7290079201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70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Dadra and Nagar Haveli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Covered By Ahmedabad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B/8 </a:t>
                      </a:r>
                      <a:r>
                        <a:rPr lang="en-US" sz="800" u="none" strike="noStrike" dirty="0" err="1">
                          <a:effectLst/>
                        </a:rPr>
                        <a:t>Tarunnagar</a:t>
                      </a:r>
                      <a:r>
                        <a:rPr lang="en-US" sz="800" u="none" strike="noStrike" dirty="0">
                          <a:effectLst/>
                        </a:rPr>
                        <a:t> Society, Part-III, Opp. Tejendra Prasad </a:t>
                      </a:r>
                      <a:r>
                        <a:rPr lang="en-US" sz="800" u="none" strike="noStrike" dirty="0" err="1">
                          <a:effectLst/>
                        </a:rPr>
                        <a:t>Bunglow</a:t>
                      </a:r>
                      <a:r>
                        <a:rPr lang="en-US" sz="800" u="none" strike="noStrike" dirty="0">
                          <a:effectLst/>
                        </a:rPr>
                        <a:t>, </a:t>
                      </a:r>
                      <a:r>
                        <a:rPr lang="en-US" sz="800" u="none" strike="noStrike" dirty="0" err="1">
                          <a:effectLst/>
                        </a:rPr>
                        <a:t>Bhuyangdev</a:t>
                      </a:r>
                      <a:r>
                        <a:rPr lang="en-US" sz="800" u="none" strike="noStrike" dirty="0">
                          <a:effectLst/>
                        </a:rPr>
                        <a:t> Road, </a:t>
                      </a:r>
                      <a:r>
                        <a:rPr lang="en-US" sz="800" u="none" strike="noStrike" dirty="0" err="1">
                          <a:effectLst/>
                        </a:rPr>
                        <a:t>Memnagar</a:t>
                      </a:r>
                      <a:r>
                        <a:rPr lang="en-US" sz="800" u="none" strike="noStrike" dirty="0">
                          <a:effectLst/>
                        </a:rPr>
                        <a:t>, Ahmedabad- Gujrat - 380052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Harish Verma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7290079248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70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Daman and Diu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Covered By Ahmedabad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B/8 </a:t>
                      </a:r>
                      <a:r>
                        <a:rPr lang="en-US" sz="800" u="none" strike="noStrike" dirty="0" err="1">
                          <a:effectLst/>
                        </a:rPr>
                        <a:t>Tarunnagar</a:t>
                      </a:r>
                      <a:r>
                        <a:rPr lang="en-US" sz="800" u="none" strike="noStrike" dirty="0">
                          <a:effectLst/>
                        </a:rPr>
                        <a:t> Society, Part-III, Opp. Tejendra Prasad </a:t>
                      </a:r>
                      <a:r>
                        <a:rPr lang="en-US" sz="800" u="none" strike="noStrike" dirty="0" err="1">
                          <a:effectLst/>
                        </a:rPr>
                        <a:t>Bunglow</a:t>
                      </a:r>
                      <a:r>
                        <a:rPr lang="en-US" sz="800" u="none" strike="noStrike" dirty="0">
                          <a:effectLst/>
                        </a:rPr>
                        <a:t>, </a:t>
                      </a:r>
                      <a:r>
                        <a:rPr lang="en-US" sz="800" u="none" strike="noStrike" dirty="0" err="1">
                          <a:effectLst/>
                        </a:rPr>
                        <a:t>Bhuyangdev</a:t>
                      </a:r>
                      <a:r>
                        <a:rPr lang="en-US" sz="800" u="none" strike="noStrike" dirty="0">
                          <a:effectLst/>
                        </a:rPr>
                        <a:t> Road, </a:t>
                      </a:r>
                      <a:r>
                        <a:rPr lang="en-US" sz="800" u="none" strike="noStrike" dirty="0" err="1">
                          <a:effectLst/>
                        </a:rPr>
                        <a:t>Memnagar</a:t>
                      </a:r>
                      <a:r>
                        <a:rPr lang="en-US" sz="800" u="none" strike="noStrike" dirty="0">
                          <a:effectLst/>
                        </a:rPr>
                        <a:t>, Ahmedabad- Gujrat - 380052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Harish Verma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7290079248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Haryana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HISAR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Shop No.5, Lajpat Rai Market, Opp. Elite Cinema, Railway Road, Hisar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Sunil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Nadani</a:t>
                      </a:r>
                      <a:r>
                        <a:rPr lang="en-US" sz="800" u="none" strike="noStrike" baseline="0" dirty="0">
                          <a:effectLst/>
                        </a:rPr>
                        <a:t> Computers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9255760400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Karnataka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Bangalore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err="1">
                          <a:effectLst/>
                        </a:rPr>
                        <a:t>M.S.Plaza</a:t>
                      </a:r>
                      <a:r>
                        <a:rPr lang="en-US" sz="800" u="none" strike="noStrike" dirty="0">
                          <a:effectLst/>
                        </a:rPr>
                        <a:t> (PID No.77-21-1), Old No.566, 2nd Floor, 13th A Cross, 4th Main </a:t>
                      </a:r>
                      <a:r>
                        <a:rPr lang="en-US" sz="800" u="none" strike="noStrike" dirty="0" err="1">
                          <a:effectLst/>
                        </a:rPr>
                        <a:t>Road,Opp.TelephoneExchange,Sampan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girama</a:t>
                      </a:r>
                      <a:r>
                        <a:rPr lang="en-US" sz="800" u="none" strike="noStrike" dirty="0">
                          <a:effectLst/>
                        </a:rPr>
                        <a:t> Nagar, Bangalore - 560027(Karnataka)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 person: Abhijeet Singh</a:t>
                      </a: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9945144136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70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Andhra Pradesh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Vishakhapatnam</a:t>
                      </a:r>
                    </a:p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D.No.49-51-6/2,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Santipuram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Akkayyapalem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Visakhapatnam-530016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Anil Kamat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 Engineering Company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8953624287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8747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Pondicherry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Pondicherry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306, </a:t>
                      </a:r>
                      <a:r>
                        <a:rPr lang="en-US" sz="800" u="none" strike="noStrike" dirty="0" err="1">
                          <a:effectLst/>
                        </a:rPr>
                        <a:t>Kosakadai</a:t>
                      </a:r>
                      <a:r>
                        <a:rPr lang="en-US" sz="800" u="none" strike="noStrike" dirty="0">
                          <a:effectLst/>
                        </a:rPr>
                        <a:t> street, 1st Floor, Pondicherry-605001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Rajesh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Indica Computers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9345458277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409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Bihar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Patna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1st Floor Opp. Om Complex, Shanti Complex, S.P. Verma Road, Patna-800001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Arun</a:t>
                      </a:r>
                      <a:endParaRPr lang="en-US" sz="800" u="none" strike="noStrike" baseline="0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S.L. Multimedia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9835485657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Madhya Pradesh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Indore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Ground Floor, 89 Old Agrawal Nagar, Purani Bhumi, Opp. Dr Bansal, Indore-452001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 person: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Paras Jain</a:t>
                      </a: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I.Planet</a:t>
                      </a:r>
                      <a:r>
                        <a:rPr lang="en-US" sz="800" u="none" strike="noStrike" dirty="0">
                          <a:effectLst/>
                        </a:rPr>
                        <a:t> Solutions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9926579444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Kerala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Cochin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56/104,10B Crossroad,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Parambithara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Road, South Indian Bank Lane,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Panampilly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Nagar, Kochi-682036</a:t>
                      </a: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Prashant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0484-4073559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63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Assam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Guwahati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 dirty="0">
                          <a:effectLst/>
                          <a:latin typeface="Constantia"/>
                        </a:rPr>
                        <a:t>House No. 1, 2nd Floor, K.C. Das Path 3rd </a:t>
                      </a:r>
                      <a:r>
                        <a:rPr lang="en-US" sz="800" b="0" i="0" u="none" strike="noStrike" noProof="0" dirty="0" err="1">
                          <a:effectLst/>
                          <a:latin typeface="Constantia"/>
                        </a:rPr>
                        <a:t>Bylane</a:t>
                      </a:r>
                      <a:endParaRPr lang="en-US" dirty="0" err="1"/>
                    </a:p>
                    <a:p>
                      <a:pPr lvl="0" algn="l">
                        <a:buNone/>
                      </a:pPr>
                      <a:r>
                        <a:rPr lang="en-US" sz="800" b="0" i="0" u="none" strike="noStrike" noProof="0" dirty="0">
                          <a:effectLst/>
                          <a:latin typeface="Constantia"/>
                        </a:rPr>
                        <a:t>P.P. Road, </a:t>
                      </a:r>
                      <a:r>
                        <a:rPr lang="en-US" sz="800" b="0" i="0" u="none" strike="noStrike" noProof="0" dirty="0" err="1">
                          <a:effectLst/>
                          <a:latin typeface="Constantia"/>
                        </a:rPr>
                        <a:t>Rehabari</a:t>
                      </a:r>
                      <a:r>
                        <a:rPr lang="en-US" sz="800" b="0" i="0" u="none" strike="noStrike" noProof="0" dirty="0">
                          <a:effectLst/>
                          <a:latin typeface="Constantia"/>
                        </a:rPr>
                        <a:t> Guwahati - 781008</a:t>
                      </a:r>
                      <a:endParaRPr lang="en-US" b="0" i="0" noProof="0" dirty="0">
                        <a:latin typeface="Constantia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Mr. Gopal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 : </a:t>
                      </a:r>
                      <a:r>
                        <a:rPr lang="en-US" sz="800" b="0" i="0" u="none" strike="noStrike" noProof="0" dirty="0">
                          <a:effectLst/>
                          <a:latin typeface="Constantia"/>
                        </a:rPr>
                        <a:t>ACRO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800" b="0" i="0" u="none" strike="noStrike" noProof="0" dirty="0">
                          <a:effectLst/>
                          <a:latin typeface="Constantia"/>
                        </a:rPr>
                        <a:t>7290097597</a:t>
                      </a:r>
                      <a:endParaRPr lang="en-US" dirty="0"/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8747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Goa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err="1">
                          <a:effectLst/>
                        </a:rPr>
                        <a:t>Panjim</a:t>
                      </a:r>
                      <a:endParaRPr lang="en-US" sz="800" b="0" i="0" u="none" strike="noStrike" dirty="0" err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S-8, </a:t>
                      </a:r>
                      <a:r>
                        <a:rPr lang="en-US" sz="800" u="none" strike="noStrike" dirty="0" err="1">
                          <a:effectLst/>
                        </a:rPr>
                        <a:t>Gharse</a:t>
                      </a:r>
                      <a:r>
                        <a:rPr lang="en-US" sz="800" u="none" strike="noStrike" dirty="0">
                          <a:effectLst/>
                        </a:rPr>
                        <a:t> Tower, Opp. Don Bosco, </a:t>
                      </a:r>
                      <a:r>
                        <a:rPr lang="en-US" sz="800" u="none" strike="noStrike" dirty="0" err="1">
                          <a:effectLst/>
                        </a:rPr>
                        <a:t>Panjim</a:t>
                      </a:r>
                      <a:r>
                        <a:rPr lang="en-US" sz="800" u="none" strike="noStrike" dirty="0">
                          <a:effectLst/>
                        </a:rPr>
                        <a:t> 403001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Bobby </a:t>
                      </a:r>
                      <a:r>
                        <a:rPr lang="en-US" sz="800" u="none" strike="noStrike" dirty="0" err="1">
                          <a:effectLst/>
                        </a:rPr>
                        <a:t>Juwarkar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baseline="0" dirty="0">
                          <a:effectLst/>
                        </a:rPr>
                        <a:t>Company: Microcity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8322424196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6570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 err="1">
                          <a:effectLst/>
                        </a:rPr>
                        <a:t>Chhatisgarh</a:t>
                      </a:r>
                      <a:endParaRPr lang="en-US" sz="800" b="0" i="0" u="none" strike="noStrike" dirty="0" err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Raipur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Shop No-07,09,10 </a:t>
                      </a:r>
                      <a:r>
                        <a:rPr lang="en-US" sz="800" u="none" strike="noStrike" dirty="0" err="1">
                          <a:effectLst/>
                        </a:rPr>
                        <a:t>millinium</a:t>
                      </a:r>
                      <a:r>
                        <a:rPr lang="en-US" sz="800" u="none" strike="noStrike" dirty="0">
                          <a:effectLst/>
                        </a:rPr>
                        <a:t> plaza Raipur-492001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Lokesh Bhansali/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M.D Computers Retail Shoppe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0771-4099948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77494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Punjab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Covered By Acro Chandigarh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Plot No 736, 1ST Floor, </a:t>
                      </a:r>
                      <a:r>
                        <a:rPr lang="en-US" sz="800" u="none" strike="noStrike" dirty="0" err="1">
                          <a:effectLst/>
                        </a:rPr>
                        <a:t>Keshoram</a:t>
                      </a:r>
                      <a:r>
                        <a:rPr lang="en-US" sz="800" u="none" strike="noStrike" dirty="0">
                          <a:effectLst/>
                        </a:rPr>
                        <a:t> Complex, </a:t>
                      </a:r>
                      <a:r>
                        <a:rPr lang="en-US" sz="800" u="none" strike="noStrike" dirty="0" err="1">
                          <a:effectLst/>
                        </a:rPr>
                        <a:t>Burail</a:t>
                      </a:r>
                      <a:r>
                        <a:rPr lang="en-US" sz="800" u="none" strike="noStrike" dirty="0">
                          <a:effectLst/>
                        </a:rPr>
                        <a:t>, Sector 45 C, Chandigarh-160047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Sanjeev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>
                          <a:effectLst/>
                        </a:rPr>
                        <a:t>Wadhav</a:t>
                      </a:r>
                      <a:endParaRPr lang="en-US" sz="800" u="none" strike="noStrike" baseline="0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Acro</a:t>
                      </a:r>
                      <a:r>
                        <a:rPr lang="en-US" sz="800" u="none" strike="noStrike" baseline="0" dirty="0">
                          <a:effectLst/>
                        </a:rPr>
                        <a:t> Engineering Company</a:t>
                      </a: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u="none" strike="noStrike" dirty="0">
                          <a:effectLst/>
                        </a:rPr>
                        <a:t>7290079229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6319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6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178391"/>
              </p:ext>
            </p:extLst>
          </p:nvPr>
        </p:nvGraphicFramePr>
        <p:xfrm>
          <a:off x="76200" y="76198"/>
          <a:ext cx="8991601" cy="670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2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Jharkhand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Ranchi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Shop No. B-61/62, </a:t>
                      </a:r>
                      <a:r>
                        <a:rPr lang="en-US" sz="900" u="none" strike="noStrike" dirty="0" err="1">
                          <a:effectLst/>
                        </a:rPr>
                        <a:t>Saini</a:t>
                      </a:r>
                      <a:r>
                        <a:rPr lang="en-US" sz="900" u="none" strike="noStrike" dirty="0">
                          <a:effectLst/>
                        </a:rPr>
                        <a:t> Market,</a:t>
                      </a:r>
                      <a:r>
                        <a:rPr lang="en-US" sz="900" u="none" strike="noStrike" baseline="0" dirty="0">
                          <a:effectLst/>
                        </a:rPr>
                        <a:t> Main </a:t>
                      </a:r>
                      <a:r>
                        <a:rPr lang="en-US" sz="900" u="none" strike="noStrike" dirty="0">
                          <a:effectLst/>
                        </a:rPr>
                        <a:t>Road, Ranchi-834001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</a:t>
                      </a:r>
                      <a:r>
                        <a:rPr lang="en-US" sz="800" u="none" strike="noStrike" dirty="0" err="1">
                          <a:effectLst/>
                        </a:rPr>
                        <a:t>Shadab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Exact Marketing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7004779332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Manipur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Imphal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Khoyathong Road, Majorkhul Thangal Bazar , Imphal, Manipur-795001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Biki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Khushi</a:t>
                      </a:r>
                      <a:r>
                        <a:rPr lang="en-US" sz="800" u="none" strike="noStrike" dirty="0">
                          <a:effectLst/>
                        </a:rPr>
                        <a:t> Computer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9856160157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Arunachal Pradesh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Bandarduwa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err="1">
                          <a:effectLst/>
                        </a:rPr>
                        <a:t>Gajraj</a:t>
                      </a:r>
                      <a:r>
                        <a:rPr lang="en-US" sz="900" u="none" strike="noStrike" dirty="0">
                          <a:effectLst/>
                        </a:rPr>
                        <a:t> Shopping Complex, In front of Check Gate, 2nd Floor, </a:t>
                      </a:r>
                      <a:r>
                        <a:rPr lang="en-US" sz="900" u="none" strike="noStrike" dirty="0" err="1">
                          <a:effectLst/>
                        </a:rPr>
                        <a:t>Banderdewa</a:t>
                      </a:r>
                      <a:r>
                        <a:rPr lang="en-US" sz="900" u="none" strike="noStrike" dirty="0">
                          <a:effectLst/>
                        </a:rPr>
                        <a:t>, Assam-784160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Dhrubajyoti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Hazarika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Junuka</a:t>
                      </a:r>
                      <a:r>
                        <a:rPr lang="en-US" sz="800" u="none" strike="noStrike" dirty="0">
                          <a:effectLst/>
                        </a:rPr>
                        <a:t> Computer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9859974650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Meghalaya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Shillong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Bro-Ian Building, 1st Floor, G S Road, Police Bazar, Shillong, Meghalaya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Daniel </a:t>
                      </a:r>
                      <a:r>
                        <a:rPr lang="en-US" sz="800" u="none" strike="noStrike" dirty="0" err="1">
                          <a:effectLst/>
                        </a:rPr>
                        <a:t>Surong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Jyrwa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The Computer Store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9863062355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Nagaland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Kohima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N.V</a:t>
                      </a:r>
                      <a:r>
                        <a:rPr lang="en-US" sz="900" u="none" strike="noStrike" baseline="0" dirty="0">
                          <a:effectLst/>
                        </a:rPr>
                        <a:t> Point</a:t>
                      </a:r>
                      <a:r>
                        <a:rPr lang="en-US" sz="900" u="none" strike="noStrike" dirty="0">
                          <a:effectLst/>
                        </a:rPr>
                        <a:t>, 1</a:t>
                      </a:r>
                      <a:r>
                        <a:rPr lang="en-US" sz="900" u="none" strike="noStrike" baseline="30000" dirty="0">
                          <a:effectLst/>
                        </a:rPr>
                        <a:t>st</a:t>
                      </a:r>
                      <a:r>
                        <a:rPr lang="en-US" sz="900" u="none" strike="noStrike" baseline="0" dirty="0">
                          <a:effectLst/>
                        </a:rPr>
                        <a:t> Floor</a:t>
                      </a:r>
                      <a:r>
                        <a:rPr lang="en-US" sz="900" u="none" strike="noStrike" dirty="0">
                          <a:effectLst/>
                        </a:rPr>
                        <a:t> ,Jail</a:t>
                      </a:r>
                      <a:r>
                        <a:rPr lang="en-US" sz="900" u="none" strike="noStrike" baseline="0" dirty="0">
                          <a:effectLst/>
                        </a:rPr>
                        <a:t> Company</a:t>
                      </a:r>
                      <a:r>
                        <a:rPr lang="en-US" sz="900" u="none" strike="noStrike" dirty="0">
                          <a:effectLst/>
                        </a:rPr>
                        <a:t>, Kohima,Nagaland-797001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Angugo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One Bit Computer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8794041777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Mizoram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Aizwal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E-3 </a:t>
                      </a:r>
                      <a:r>
                        <a:rPr lang="en-US" sz="900" u="none" strike="noStrike" dirty="0" err="1">
                          <a:effectLst/>
                        </a:rPr>
                        <a:t>Lalbuaia</a:t>
                      </a:r>
                      <a:r>
                        <a:rPr lang="en-US" sz="900" u="none" strike="noStrike" dirty="0">
                          <a:effectLst/>
                        </a:rPr>
                        <a:t> Shopping</a:t>
                      </a:r>
                      <a:r>
                        <a:rPr lang="en-US" sz="900" u="none" strike="noStrike" baseline="0" dirty="0">
                          <a:effectLst/>
                        </a:rPr>
                        <a:t> Complex</a:t>
                      </a:r>
                      <a:r>
                        <a:rPr lang="en-US" sz="900" u="none" strike="noStrike" dirty="0">
                          <a:effectLst/>
                        </a:rPr>
                        <a:t>, A-58, </a:t>
                      </a:r>
                      <a:r>
                        <a:rPr lang="en-US" sz="900" u="none" strike="noStrike" dirty="0" err="1">
                          <a:effectLst/>
                        </a:rPr>
                        <a:t>Zarkawt</a:t>
                      </a:r>
                      <a:r>
                        <a:rPr lang="en-US" sz="900" u="none" strike="noStrike" dirty="0">
                          <a:effectLst/>
                        </a:rPr>
                        <a:t>, </a:t>
                      </a:r>
                      <a:r>
                        <a:rPr lang="en-US" sz="900" u="none" strike="noStrike" dirty="0" err="1">
                          <a:effectLst/>
                        </a:rPr>
                        <a:t>Aizwal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>
                          <a:effectLst/>
                        </a:rPr>
                        <a:t>perosn</a:t>
                      </a:r>
                      <a:r>
                        <a:rPr lang="en-US" sz="800" u="none" strike="noStrike" baseline="0" dirty="0">
                          <a:effectLst/>
                        </a:rPr>
                        <a:t>: </a:t>
                      </a:r>
                      <a:r>
                        <a:rPr lang="en-US" sz="800" u="none" strike="noStrike" dirty="0">
                          <a:effectLst/>
                        </a:rPr>
                        <a:t>John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OneUp</a:t>
                      </a:r>
                      <a:r>
                        <a:rPr lang="en-US" sz="800" u="none" strike="noStrike" dirty="0">
                          <a:effectLst/>
                        </a:rPr>
                        <a:t> Peripherals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9436354212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Sikkim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Gangtok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Near Tadong Police Station, Gairigoan, Sikkim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Vishwas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Gurung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Reflex GPS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9883036934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Tripura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Agartala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37, A.K. Road, Santosh Market, Agartala,Tripura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Shyamal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Debnath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Bright Computer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9862603406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Orissa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Cuttack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Utkalmanimargh, Aparnanagar,Chauliaghanj,Cuttack 753004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>
                          <a:effectLst/>
                        </a:rPr>
                        <a:t>Sujeet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A.S. Multimedia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0671-2442527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Maharashtra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Mumbai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A-20, Kamala </a:t>
                      </a:r>
                      <a:r>
                        <a:rPr lang="en-US" sz="900" u="none" strike="noStrike" dirty="0" err="1">
                          <a:effectLst/>
                        </a:rPr>
                        <a:t>Bhavan</a:t>
                      </a:r>
                      <a:r>
                        <a:rPr lang="en-US" sz="900" u="none" strike="noStrike" dirty="0">
                          <a:effectLst/>
                        </a:rPr>
                        <a:t>, Sharma Industrial Estate, </a:t>
                      </a:r>
                      <a:r>
                        <a:rPr lang="en-US" sz="900" u="none" strike="noStrike" dirty="0" err="1">
                          <a:effectLst/>
                        </a:rPr>
                        <a:t>Walbhat</a:t>
                      </a:r>
                      <a:r>
                        <a:rPr lang="en-US" sz="900" u="none" strike="noStrike" dirty="0">
                          <a:effectLst/>
                        </a:rPr>
                        <a:t> Road, </a:t>
                      </a:r>
                      <a:r>
                        <a:rPr lang="en-US" sz="900" u="none" strike="noStrike" dirty="0" err="1">
                          <a:effectLst/>
                        </a:rPr>
                        <a:t>Goregaon</a:t>
                      </a:r>
                      <a:r>
                        <a:rPr lang="en-US" sz="900" u="none" strike="noStrike" dirty="0">
                          <a:effectLst/>
                        </a:rPr>
                        <a:t>(East), Mumbai, Maharashtra 400063 MH India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Abhishek</a:t>
                      </a:r>
                      <a:r>
                        <a:rPr lang="en-US" sz="800" u="none" strike="noStrike" dirty="0">
                          <a:effectLst/>
                        </a:rPr>
                        <a:t> Singh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02249680401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Maharashtra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Pune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24, Kumar Estate, 45/2, Shankarsheth Road, Pune 411037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Ravindra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7290079205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Rajasthan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Jaipur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G-214, Anand Chambers Near Raisar Plaza, Indira Bazar, Jaipur 302001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Vipin</a:t>
                      </a:r>
                      <a:r>
                        <a:rPr lang="en-US" sz="800" u="none" strike="noStrike" dirty="0">
                          <a:effectLst/>
                        </a:rPr>
                        <a:t> Jain</a:t>
                      </a:r>
                    </a:p>
                    <a:p>
                      <a:pPr algn="l" fontAlgn="t"/>
                      <a:r>
                        <a:rPr lang="en-US" sz="800" u="none" strike="noStrike" dirty="0" err="1">
                          <a:effectLst/>
                        </a:rPr>
                        <a:t>Company:Acro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0141-403201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>
                          <a:effectLst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Jammu Kashmir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Jammu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900" u="none" strike="noStrike">
                          <a:effectLst/>
                        </a:rPr>
                        <a:t>121A/D Green Belt Park, Gandhi nagar jammu 180004</a:t>
                      </a:r>
                      <a:endParaRPr lang="sv-SE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Aagam</a:t>
                      </a:r>
                      <a:r>
                        <a:rPr lang="en-US" sz="800" u="none" strike="noStrike" dirty="0">
                          <a:effectLst/>
                        </a:rPr>
                        <a:t> Gupta</a:t>
                      </a: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 Prime Computers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9070656789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Himachal Pradesh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Covered By Punjab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Plot No 736, 1ST Floor, Keshoram Complex, Burail, Sector 45 C, Chandigarh-160047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</a:t>
                      </a:r>
                      <a:r>
                        <a:rPr lang="en-US" sz="800" u="none" strike="noStrike" dirty="0" err="1">
                          <a:effectLst/>
                        </a:rPr>
                        <a:t>Sanjeev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>
                          <a:effectLst/>
                        </a:rPr>
                        <a:t>Wadhav</a:t>
                      </a:r>
                      <a:endParaRPr lang="en-US" sz="800" u="none" strike="noStrike" baseline="0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baseline="0" dirty="0">
                          <a:effectLst/>
                        </a:rPr>
                        <a:t> Engineering Company</a:t>
                      </a: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7290079229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962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Tamil Nadu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Chennai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No: 90,GNT Road, PonniamnanMedu, Madahavaram, Chennai-600110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J </a:t>
                      </a:r>
                      <a:r>
                        <a:rPr lang="en-US" sz="800" u="none" strike="noStrike" dirty="0" err="1">
                          <a:effectLst/>
                        </a:rPr>
                        <a:t>Hariharan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 dirty="0">
                          <a:effectLst/>
                        </a:rPr>
                        <a:t>7290096796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08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160" marR="5160" marT="516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04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78430"/>
              </p:ext>
            </p:extLst>
          </p:nvPr>
        </p:nvGraphicFramePr>
        <p:xfrm>
          <a:off x="152400" y="152400"/>
          <a:ext cx="8839200" cy="350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Telangana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Hyderabad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Plot No.6, </a:t>
                      </a:r>
                      <a:r>
                        <a:rPr lang="en-US" sz="1000" u="none" strike="noStrike" dirty="0" err="1">
                          <a:effectLst/>
                        </a:rPr>
                        <a:t>Sy</a:t>
                      </a:r>
                      <a:r>
                        <a:rPr lang="en-US" sz="1000" u="none" strike="noStrike" dirty="0">
                          <a:effectLst/>
                        </a:rPr>
                        <a:t>. no 5,6,7 &amp; 23 </a:t>
                      </a:r>
                      <a:r>
                        <a:rPr lang="en-US" sz="1000" u="none" strike="noStrike" dirty="0" err="1">
                          <a:effectLst/>
                        </a:rPr>
                        <a:t>Sanjeevaiah</a:t>
                      </a:r>
                      <a:r>
                        <a:rPr lang="en-US" sz="1000" u="none" strike="noStrike" dirty="0">
                          <a:effectLst/>
                        </a:rPr>
                        <a:t> Nagar, Co-operative house building society, </a:t>
                      </a:r>
                      <a:r>
                        <a:rPr lang="en-US" sz="1000" u="none" strike="noStrike" dirty="0" err="1">
                          <a:effectLst/>
                        </a:rPr>
                        <a:t>Chandulal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Bowli</a:t>
                      </a:r>
                      <a:r>
                        <a:rPr lang="en-US" sz="1000" u="none" strike="noStrike" dirty="0">
                          <a:effectLst/>
                        </a:rPr>
                        <a:t>, Sikh Village, Secunderabad-500009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 person: </a:t>
                      </a:r>
                      <a:r>
                        <a:rPr lang="en-US" sz="800" u="none" strike="noStrike" dirty="0" err="1">
                          <a:effectLst/>
                        </a:rPr>
                        <a:t>Sumit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040-48522978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Uttrakhand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Dehradun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225 2nd floor Raj Plaza, </a:t>
                      </a:r>
                      <a:r>
                        <a:rPr lang="en-US" sz="1000" u="none" strike="noStrike" dirty="0" err="1">
                          <a:effectLst/>
                        </a:rPr>
                        <a:t>Rajpur</a:t>
                      </a:r>
                      <a:r>
                        <a:rPr lang="en-US" sz="1000" u="none" strike="noStrike" dirty="0">
                          <a:effectLst/>
                        </a:rPr>
                        <a:t> Road, Dehradun 248001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Balbir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singh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Rathore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 Best</a:t>
                      </a:r>
                      <a:r>
                        <a:rPr lang="en-US" sz="800" u="none" strike="noStrike" baseline="0" dirty="0">
                          <a:effectLst/>
                        </a:rPr>
                        <a:t> Computers</a:t>
                      </a: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0135-2746340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Uttar Pradesh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Lucknow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11/3, Ground Floor, Kunti Villa,Dalibagh, Lucknow 226001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 err="1">
                          <a:effectLst/>
                        </a:rPr>
                        <a:t>Mohit</a:t>
                      </a:r>
                      <a:r>
                        <a:rPr lang="en-US" sz="800" u="none" strike="noStrike" dirty="0">
                          <a:effectLst/>
                        </a:rPr>
                        <a:t> Singh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</a:t>
                      </a:r>
                      <a:r>
                        <a:rPr lang="en-US" sz="800" u="none" strike="noStrike" baseline="0" dirty="0">
                          <a:effectLst/>
                        </a:rPr>
                        <a:t>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7290079201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West Bengal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Kolkata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40B, Princep Street, 1st Floor, Kolkata 700072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</a:t>
                      </a:r>
                      <a:r>
                        <a:rPr lang="en-US" sz="800" u="none" strike="noStrike" baseline="0" dirty="0">
                          <a:effectLst/>
                        </a:rPr>
                        <a:t> Person: </a:t>
                      </a:r>
                      <a:r>
                        <a:rPr lang="en-US" sz="800" u="none" strike="noStrike" dirty="0">
                          <a:effectLst/>
                        </a:rPr>
                        <a:t>Deepak Mishra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7290097599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Chandigarh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Chandigarh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Shop No 736, 1ST Floor, Keshoram Complex, Sector 45C, Chandigarh 160047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Contact person: </a:t>
                      </a:r>
                      <a:r>
                        <a:rPr lang="en-US" sz="800" u="none" strike="noStrike" dirty="0" err="1">
                          <a:effectLst/>
                        </a:rPr>
                        <a:t>Sanjeev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Wadhwa</a:t>
                      </a:r>
                      <a:endParaRPr lang="en-US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7290079229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Delhi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Delhi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000" u="none" strike="noStrike">
                          <a:effectLst/>
                        </a:rPr>
                        <a:t>Khasra No 522/1, Village Jonapur, Delhi 110030</a:t>
                      </a:r>
                      <a:endParaRPr lang="nn-NO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Contact person: </a:t>
                      </a:r>
                      <a:r>
                        <a:rPr lang="en-US" sz="800" u="none" strike="noStrike" dirty="0" err="1">
                          <a:effectLst/>
                        </a:rPr>
                        <a:t>Satya</a:t>
                      </a:r>
                      <a:r>
                        <a:rPr lang="en-US" sz="800" u="none" strike="noStrike" baseline="0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Gaur</a:t>
                      </a:r>
                    </a:p>
                    <a:p>
                      <a:pPr algn="l" fontAlgn="t"/>
                      <a:r>
                        <a:rPr lang="en-US" sz="800" u="none" strike="noStrike" dirty="0">
                          <a:effectLst/>
                        </a:rPr>
                        <a:t>Company: </a:t>
                      </a:r>
                      <a:r>
                        <a:rPr lang="en-US" sz="800" u="none" strike="noStrike" dirty="0" err="1">
                          <a:effectLst/>
                        </a:rPr>
                        <a:t>Acro</a:t>
                      </a:r>
                      <a:r>
                        <a:rPr lang="en-US" sz="800" u="none" strike="noStrike" dirty="0">
                          <a:effectLst/>
                        </a:rPr>
                        <a:t> Engineering Company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9818812636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1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720" marR="5720" marT="57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4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1981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200" dirty="0"/>
              <a:t>We at </a:t>
            </a:r>
            <a:r>
              <a:rPr lang="en-US" sz="3200" dirty="0" err="1"/>
              <a:t>Acro</a:t>
            </a:r>
            <a:r>
              <a:rPr lang="en-US" sz="3200" dirty="0"/>
              <a:t> Engineering Company believe in responsible development; this is why we take it upon ourselves to take the initiative towards a better tomorrow. We all look forward to a better future and that is only possible when you value principle over profits. </a:t>
            </a:r>
            <a:r>
              <a:rPr lang="en-IN" sz="3200" dirty="0"/>
              <a:t>Because we are not a business, we are solution providers. 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153943"/>
            <a:ext cx="5257800" cy="206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91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1065</Words>
  <Application>Microsoft Office PowerPoint</Application>
  <PresentationFormat>On-screen Show (4:3)</PresentationFormat>
  <Paragraphs>481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List of e-Waste Centres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24</cp:revision>
  <dcterms:created xsi:type="dcterms:W3CDTF">2021-03-16T09:00:13Z</dcterms:created>
  <dcterms:modified xsi:type="dcterms:W3CDTF">2022-07-22T10:40:10Z</dcterms:modified>
</cp:coreProperties>
</file>