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57" r:id="rId3"/>
    <p:sldId id="258" r:id="rId4"/>
    <p:sldId id="260" r:id="rId5"/>
    <p:sldId id="259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168" y="-9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191" y="6959544"/>
            <a:ext cx="5669756" cy="1862493"/>
          </a:xfrm>
        </p:spPr>
        <p:txBody>
          <a:bodyPr wrap="none" anchor="t">
            <a:normAutofit/>
          </a:bodyPr>
          <a:lstStyle>
            <a:lvl1pPr algn="r">
              <a:defRPr sz="5952" b="0" spc="-186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90" y="5970887"/>
            <a:ext cx="5669756" cy="964295"/>
          </a:xfrm>
        </p:spPr>
        <p:txBody>
          <a:bodyPr anchor="b">
            <a:normAutofit/>
          </a:bodyPr>
          <a:lstStyle>
            <a:lvl1pPr marL="0" indent="0" algn="r">
              <a:buNone/>
              <a:defRPr sz="1984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283475" indent="0" algn="ctr">
              <a:buNone/>
              <a:defRPr sz="1240"/>
            </a:lvl2pPr>
            <a:lvl3pPr marL="566951" indent="0" algn="ctr">
              <a:buNone/>
              <a:defRPr sz="1116"/>
            </a:lvl3pPr>
            <a:lvl4pPr marL="850426" indent="0" algn="ctr">
              <a:buNone/>
              <a:defRPr sz="992"/>
            </a:lvl4pPr>
            <a:lvl5pPr marL="1133902" indent="0" algn="ctr">
              <a:buNone/>
              <a:defRPr sz="992"/>
            </a:lvl5pPr>
            <a:lvl6pPr marL="1417377" indent="0" algn="ctr">
              <a:buNone/>
              <a:defRPr sz="992"/>
            </a:lvl6pPr>
            <a:lvl7pPr marL="1700853" indent="0" algn="ctr">
              <a:buNone/>
              <a:defRPr sz="992"/>
            </a:lvl7pPr>
            <a:lvl8pPr marL="1984328" indent="0" algn="ctr">
              <a:buNone/>
              <a:defRPr sz="992"/>
            </a:lvl8pPr>
            <a:lvl9pPr marL="2267803" indent="0" algn="ctr">
              <a:buNone/>
              <a:defRPr sz="9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67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808527"/>
            <a:ext cx="6520220" cy="1277397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712" y="1539425"/>
            <a:ext cx="6520220" cy="5269101"/>
          </a:xfrm>
        </p:spPr>
        <p:txBody>
          <a:bodyPr anchor="t"/>
          <a:lstStyle>
            <a:lvl1pPr marL="0" indent="0">
              <a:buNone/>
              <a:defRPr sz="1984"/>
            </a:lvl1pPr>
            <a:lvl2pPr marL="283475" indent="0">
              <a:buNone/>
              <a:defRPr sz="1736"/>
            </a:lvl2pPr>
            <a:lvl3pPr marL="566951" indent="0">
              <a:buNone/>
              <a:defRPr sz="1488"/>
            </a:lvl3pPr>
            <a:lvl4pPr marL="850426" indent="0">
              <a:buNone/>
              <a:defRPr sz="1240"/>
            </a:lvl4pPr>
            <a:lvl5pPr marL="1133902" indent="0">
              <a:buNone/>
              <a:defRPr sz="1240"/>
            </a:lvl5pPr>
            <a:lvl6pPr marL="1417377" indent="0">
              <a:buNone/>
              <a:defRPr sz="1240"/>
            </a:lvl6pPr>
            <a:lvl7pPr marL="1700853" indent="0">
              <a:buNone/>
              <a:defRPr sz="1240"/>
            </a:lvl7pPr>
            <a:lvl8pPr marL="1984328" indent="0">
              <a:buNone/>
              <a:defRPr sz="1240"/>
            </a:lvl8pPr>
            <a:lvl9pPr marL="2267803" indent="0">
              <a:buNone/>
              <a:defRPr sz="124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8085923"/>
            <a:ext cx="6519235" cy="1063993"/>
          </a:xfrm>
        </p:spPr>
        <p:txBody>
          <a:bodyPr/>
          <a:lstStyle>
            <a:lvl1pPr marL="0" indent="0">
              <a:buNone/>
              <a:defRPr sz="992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6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0"/>
            <a:ext cx="6520220" cy="5510141"/>
          </a:xfrm>
        </p:spPr>
        <p:txBody>
          <a:bodyPr anchor="ctr"/>
          <a:lstStyle>
            <a:lvl1pPr>
              <a:defRPr sz="19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6999098"/>
            <a:ext cx="6519235" cy="2341389"/>
          </a:xfrm>
        </p:spPr>
        <p:txBody>
          <a:bodyPr anchor="ctr"/>
          <a:lstStyle>
            <a:lvl1pPr marL="0" indent="0">
              <a:buNone/>
              <a:defRPr sz="992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683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727" y="569240"/>
            <a:ext cx="5768191" cy="4666021"/>
          </a:xfrm>
        </p:spPr>
        <p:txBody>
          <a:bodyPr anchor="ctr"/>
          <a:lstStyle>
            <a:lvl1pPr>
              <a:defRPr sz="272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66890" y="5246997"/>
            <a:ext cx="5426881" cy="855856"/>
          </a:xfrm>
        </p:spPr>
        <p:txBody>
          <a:bodyPr anchor="t">
            <a:normAutofit/>
          </a:bodyPr>
          <a:lstStyle>
            <a:lvl1pPr marL="0" indent="0">
              <a:buNone/>
              <a:defRPr sz="868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728" y="7018321"/>
            <a:ext cx="6518250" cy="2322166"/>
          </a:xfrm>
        </p:spPr>
        <p:txBody>
          <a:bodyPr anchor="ctr">
            <a:normAutofit/>
          </a:bodyPr>
          <a:lstStyle>
            <a:lvl1pPr marL="0" indent="0">
              <a:buNone/>
              <a:defRPr sz="992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8905" y="1226681"/>
            <a:ext cx="377984" cy="911682"/>
          </a:xfrm>
          <a:prstGeom prst="rect">
            <a:avLst/>
          </a:prstGeom>
        </p:spPr>
        <p:txBody>
          <a:bodyPr vert="horz" lIns="56698" tIns="28349" rIns="56698" bIns="2834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496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71987" y="4276725"/>
            <a:ext cx="377984" cy="911682"/>
          </a:xfrm>
          <a:prstGeom prst="rect">
            <a:avLst/>
          </a:prstGeom>
        </p:spPr>
        <p:txBody>
          <a:bodyPr vert="horz" lIns="56698" tIns="28349" rIns="56698" bIns="2834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496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7308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627809"/>
            <a:ext cx="6520220" cy="3916021"/>
          </a:xfrm>
        </p:spPr>
        <p:txBody>
          <a:bodyPr anchor="b">
            <a:normAutofit/>
          </a:bodyPr>
          <a:lstStyle>
            <a:lvl1pPr>
              <a:defRPr sz="334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7562191"/>
            <a:ext cx="6519235" cy="1778296"/>
          </a:xfrm>
        </p:spPr>
        <p:txBody>
          <a:bodyPr anchor="t"/>
          <a:lstStyle>
            <a:lvl1pPr marL="0" indent="0">
              <a:buNone/>
              <a:defRPr sz="992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077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29184" y="2940248"/>
            <a:ext cx="1827211" cy="898409"/>
          </a:xfrm>
        </p:spPr>
        <p:txBody>
          <a:bodyPr anchor="b">
            <a:noAutofit/>
          </a:bodyPr>
          <a:lstStyle>
            <a:lvl1pPr marL="0" indent="0">
              <a:buNone/>
              <a:defRPr sz="1488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83475" indent="0">
              <a:buNone/>
              <a:defRPr sz="1240" b="1"/>
            </a:lvl2pPr>
            <a:lvl3pPr marL="566951" indent="0">
              <a:buNone/>
              <a:defRPr sz="1116" b="1"/>
            </a:lvl3pPr>
            <a:lvl4pPr marL="850426" indent="0">
              <a:buNone/>
              <a:defRPr sz="992" b="1"/>
            </a:lvl4pPr>
            <a:lvl5pPr marL="1133902" indent="0">
              <a:buNone/>
              <a:defRPr sz="992" b="1"/>
            </a:lvl5pPr>
            <a:lvl6pPr marL="1417377" indent="0">
              <a:buNone/>
              <a:defRPr sz="992" b="1"/>
            </a:lvl6pPr>
            <a:lvl7pPr marL="1700853" indent="0">
              <a:buNone/>
              <a:defRPr sz="992" b="1"/>
            </a:lvl7pPr>
            <a:lvl8pPr marL="1984328" indent="0">
              <a:buNone/>
              <a:defRPr sz="992" b="1"/>
            </a:lvl8pPr>
            <a:lvl9pPr marL="2267803" indent="0">
              <a:buNone/>
              <a:defRPr sz="9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1285" y="4009430"/>
            <a:ext cx="1815110" cy="5595878"/>
          </a:xfrm>
        </p:spPr>
        <p:txBody>
          <a:bodyPr anchor="t">
            <a:normAutofit/>
          </a:bodyPr>
          <a:lstStyle>
            <a:lvl1pPr marL="0" indent="0">
              <a:buNone/>
              <a:defRPr sz="868"/>
            </a:lvl1pPr>
            <a:lvl2pPr marL="283475" indent="0">
              <a:buNone/>
              <a:defRPr sz="744"/>
            </a:lvl2pPr>
            <a:lvl3pPr marL="566951" indent="0">
              <a:buNone/>
              <a:defRPr sz="620"/>
            </a:lvl3pPr>
            <a:lvl4pPr marL="850426" indent="0">
              <a:buNone/>
              <a:defRPr sz="558"/>
            </a:lvl4pPr>
            <a:lvl5pPr marL="1133902" indent="0">
              <a:buNone/>
              <a:defRPr sz="558"/>
            </a:lvl5pPr>
            <a:lvl6pPr marL="1417377" indent="0">
              <a:buNone/>
              <a:defRPr sz="558"/>
            </a:lvl6pPr>
            <a:lvl7pPr marL="1700853" indent="0">
              <a:buNone/>
              <a:defRPr sz="558"/>
            </a:lvl7pPr>
            <a:lvl8pPr marL="1984328" indent="0">
              <a:buNone/>
              <a:defRPr sz="558"/>
            </a:lvl8pPr>
            <a:lvl9pPr marL="2267803" indent="0">
              <a:buNone/>
              <a:defRPr sz="55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44796" y="2940248"/>
            <a:ext cx="1820623" cy="898409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488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38252" y="4009430"/>
            <a:ext cx="1827166" cy="5595878"/>
          </a:xfrm>
        </p:spPr>
        <p:txBody>
          <a:bodyPr anchor="t">
            <a:normAutofit/>
          </a:bodyPr>
          <a:lstStyle>
            <a:lvl1pPr marL="0" indent="0">
              <a:buNone/>
              <a:defRPr sz="868"/>
            </a:lvl1pPr>
            <a:lvl2pPr marL="283475" indent="0">
              <a:buNone/>
              <a:defRPr sz="744"/>
            </a:lvl2pPr>
            <a:lvl3pPr marL="566951" indent="0">
              <a:buNone/>
              <a:defRPr sz="620"/>
            </a:lvl3pPr>
            <a:lvl4pPr marL="850426" indent="0">
              <a:buNone/>
              <a:defRPr sz="558"/>
            </a:lvl4pPr>
            <a:lvl5pPr marL="1133902" indent="0">
              <a:buNone/>
              <a:defRPr sz="558"/>
            </a:lvl5pPr>
            <a:lvl6pPr marL="1417377" indent="0">
              <a:buNone/>
              <a:defRPr sz="558"/>
            </a:lvl6pPr>
            <a:lvl7pPr marL="1700853" indent="0">
              <a:buNone/>
              <a:defRPr sz="558"/>
            </a:lvl7pPr>
            <a:lvl8pPr marL="1984328" indent="0">
              <a:buNone/>
              <a:defRPr sz="558"/>
            </a:lvl8pPr>
            <a:lvl9pPr marL="2267803" indent="0">
              <a:buNone/>
              <a:defRPr sz="55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54410" y="2940248"/>
            <a:ext cx="1818063" cy="898409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488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854410" y="4009430"/>
            <a:ext cx="1818063" cy="5595878"/>
          </a:xfrm>
        </p:spPr>
        <p:txBody>
          <a:bodyPr anchor="t">
            <a:normAutofit/>
          </a:bodyPr>
          <a:lstStyle>
            <a:lvl1pPr marL="0" indent="0">
              <a:buNone/>
              <a:defRPr sz="868"/>
            </a:lvl1pPr>
            <a:lvl2pPr marL="283475" indent="0">
              <a:buNone/>
              <a:defRPr sz="744"/>
            </a:lvl2pPr>
            <a:lvl3pPr marL="566951" indent="0">
              <a:buNone/>
              <a:defRPr sz="620"/>
            </a:lvl3pPr>
            <a:lvl4pPr marL="850426" indent="0">
              <a:buNone/>
              <a:defRPr sz="558"/>
            </a:lvl4pPr>
            <a:lvl5pPr marL="1133902" indent="0">
              <a:buNone/>
              <a:defRPr sz="558"/>
            </a:lvl5pPr>
            <a:lvl6pPr marL="1417377" indent="0">
              <a:buNone/>
              <a:defRPr sz="558"/>
            </a:lvl6pPr>
            <a:lvl7pPr marL="1700853" indent="0">
              <a:buNone/>
              <a:defRPr sz="558"/>
            </a:lvl7pPr>
            <a:lvl8pPr marL="1984328" indent="0">
              <a:buNone/>
              <a:defRPr sz="558"/>
            </a:lvl8pPr>
            <a:lvl9pPr marL="2267803" indent="0">
              <a:buNone/>
              <a:defRPr sz="55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09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25962" y="6699927"/>
            <a:ext cx="1822985" cy="898409"/>
          </a:xfrm>
        </p:spPr>
        <p:txBody>
          <a:bodyPr anchor="b">
            <a:noAutofit/>
          </a:bodyPr>
          <a:lstStyle>
            <a:lvl1pPr marL="0" indent="0">
              <a:buNone/>
              <a:defRPr sz="1488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283475" indent="0">
              <a:buNone/>
              <a:defRPr sz="1240" b="1"/>
            </a:lvl2pPr>
            <a:lvl3pPr marL="566951" indent="0">
              <a:buNone/>
              <a:defRPr sz="1116" b="1"/>
            </a:lvl3pPr>
            <a:lvl4pPr marL="850426" indent="0">
              <a:buNone/>
              <a:defRPr sz="992" b="1"/>
            </a:lvl4pPr>
            <a:lvl5pPr marL="1133902" indent="0">
              <a:buNone/>
              <a:defRPr sz="992" b="1"/>
            </a:lvl5pPr>
            <a:lvl6pPr marL="1417377" indent="0">
              <a:buNone/>
              <a:defRPr sz="992" b="1"/>
            </a:lvl6pPr>
            <a:lvl7pPr marL="1700853" indent="0">
              <a:buNone/>
              <a:defRPr sz="992" b="1"/>
            </a:lvl7pPr>
            <a:lvl8pPr marL="1984328" indent="0">
              <a:buNone/>
              <a:defRPr sz="992" b="1"/>
            </a:lvl8pPr>
            <a:lvl9pPr marL="2267803" indent="0">
              <a:buNone/>
              <a:defRPr sz="9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25962" y="3517719"/>
            <a:ext cx="1822985" cy="23759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92"/>
            </a:lvl1pPr>
            <a:lvl2pPr marL="283475" indent="0">
              <a:buNone/>
              <a:defRPr sz="992"/>
            </a:lvl2pPr>
            <a:lvl3pPr marL="566951" indent="0">
              <a:buNone/>
              <a:defRPr sz="992"/>
            </a:lvl3pPr>
            <a:lvl4pPr marL="850426" indent="0">
              <a:buNone/>
              <a:defRPr sz="992"/>
            </a:lvl4pPr>
            <a:lvl5pPr marL="1133902" indent="0">
              <a:buNone/>
              <a:defRPr sz="992"/>
            </a:lvl5pPr>
            <a:lvl6pPr marL="1417377" indent="0">
              <a:buNone/>
              <a:defRPr sz="992"/>
            </a:lvl6pPr>
            <a:lvl7pPr marL="1700853" indent="0">
              <a:buNone/>
              <a:defRPr sz="992"/>
            </a:lvl7pPr>
            <a:lvl8pPr marL="1984328" indent="0">
              <a:buNone/>
              <a:defRPr sz="992"/>
            </a:lvl8pPr>
            <a:lvl9pPr marL="2267803" indent="0">
              <a:buNone/>
              <a:defRPr sz="99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25962" y="7598338"/>
            <a:ext cx="1822985" cy="1027694"/>
          </a:xfrm>
        </p:spPr>
        <p:txBody>
          <a:bodyPr anchor="t">
            <a:normAutofit/>
          </a:bodyPr>
          <a:lstStyle>
            <a:lvl1pPr marL="0" indent="0">
              <a:buNone/>
              <a:defRPr sz="868"/>
            </a:lvl1pPr>
            <a:lvl2pPr marL="283475" indent="0">
              <a:buNone/>
              <a:defRPr sz="744"/>
            </a:lvl2pPr>
            <a:lvl3pPr marL="566951" indent="0">
              <a:buNone/>
              <a:defRPr sz="620"/>
            </a:lvl3pPr>
            <a:lvl4pPr marL="850426" indent="0">
              <a:buNone/>
              <a:defRPr sz="558"/>
            </a:lvl4pPr>
            <a:lvl5pPr marL="1133902" indent="0">
              <a:buNone/>
              <a:defRPr sz="558"/>
            </a:lvl5pPr>
            <a:lvl6pPr marL="1417377" indent="0">
              <a:buNone/>
              <a:defRPr sz="558"/>
            </a:lvl6pPr>
            <a:lvl7pPr marL="1700853" indent="0">
              <a:buNone/>
              <a:defRPr sz="558"/>
            </a:lvl7pPr>
            <a:lvl8pPr marL="1984328" indent="0">
              <a:buNone/>
              <a:defRPr sz="558"/>
            </a:lvl8pPr>
            <a:lvl9pPr marL="2267803" indent="0">
              <a:buNone/>
              <a:defRPr sz="55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33016" y="6699927"/>
            <a:ext cx="1817078" cy="898409"/>
          </a:xfrm>
        </p:spPr>
        <p:txBody>
          <a:bodyPr anchor="b">
            <a:noAutofit/>
          </a:bodyPr>
          <a:lstStyle>
            <a:lvl1pPr marL="0" indent="0">
              <a:buNone/>
              <a:defRPr sz="1488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283475" indent="0">
              <a:buNone/>
              <a:defRPr sz="1240" b="1"/>
            </a:lvl2pPr>
            <a:lvl3pPr marL="566951" indent="0">
              <a:buNone/>
              <a:defRPr sz="1116" b="1"/>
            </a:lvl3pPr>
            <a:lvl4pPr marL="850426" indent="0">
              <a:buNone/>
              <a:defRPr sz="992" b="1"/>
            </a:lvl4pPr>
            <a:lvl5pPr marL="1133902" indent="0">
              <a:buNone/>
              <a:defRPr sz="992" b="1"/>
            </a:lvl5pPr>
            <a:lvl6pPr marL="1417377" indent="0">
              <a:buNone/>
              <a:defRPr sz="992" b="1"/>
            </a:lvl6pPr>
            <a:lvl7pPr marL="1700853" indent="0">
              <a:buNone/>
              <a:defRPr sz="992" b="1"/>
            </a:lvl7pPr>
            <a:lvl8pPr marL="1984328" indent="0">
              <a:buNone/>
              <a:defRPr sz="992" b="1"/>
            </a:lvl8pPr>
            <a:lvl9pPr marL="2267803" indent="0">
              <a:buNone/>
              <a:defRPr sz="9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33016" y="3517719"/>
            <a:ext cx="1817078" cy="23759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92"/>
            </a:lvl1pPr>
            <a:lvl2pPr marL="283475" indent="0">
              <a:buNone/>
              <a:defRPr sz="992"/>
            </a:lvl2pPr>
            <a:lvl3pPr marL="566951" indent="0">
              <a:buNone/>
              <a:defRPr sz="992"/>
            </a:lvl3pPr>
            <a:lvl4pPr marL="850426" indent="0">
              <a:buNone/>
              <a:defRPr sz="992"/>
            </a:lvl4pPr>
            <a:lvl5pPr marL="1133902" indent="0">
              <a:buNone/>
              <a:defRPr sz="992"/>
            </a:lvl5pPr>
            <a:lvl6pPr marL="1417377" indent="0">
              <a:buNone/>
              <a:defRPr sz="992"/>
            </a:lvl6pPr>
            <a:lvl7pPr marL="1700853" indent="0">
              <a:buNone/>
              <a:defRPr sz="992"/>
            </a:lvl7pPr>
            <a:lvl8pPr marL="1984328" indent="0">
              <a:buNone/>
              <a:defRPr sz="992"/>
            </a:lvl8pPr>
            <a:lvl9pPr marL="2267803" indent="0">
              <a:buNone/>
              <a:defRPr sz="99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32178" y="7598336"/>
            <a:ext cx="1819485" cy="1027694"/>
          </a:xfrm>
        </p:spPr>
        <p:txBody>
          <a:bodyPr anchor="t">
            <a:normAutofit/>
          </a:bodyPr>
          <a:lstStyle>
            <a:lvl1pPr marL="0" indent="0">
              <a:buNone/>
              <a:defRPr sz="868"/>
            </a:lvl1pPr>
            <a:lvl2pPr marL="283475" indent="0">
              <a:buNone/>
              <a:defRPr sz="744"/>
            </a:lvl2pPr>
            <a:lvl3pPr marL="566951" indent="0">
              <a:buNone/>
              <a:defRPr sz="620"/>
            </a:lvl3pPr>
            <a:lvl4pPr marL="850426" indent="0">
              <a:buNone/>
              <a:defRPr sz="558"/>
            </a:lvl4pPr>
            <a:lvl5pPr marL="1133902" indent="0">
              <a:buNone/>
              <a:defRPr sz="558"/>
            </a:lvl5pPr>
            <a:lvl6pPr marL="1417377" indent="0">
              <a:buNone/>
              <a:defRPr sz="558"/>
            </a:lvl6pPr>
            <a:lvl7pPr marL="1700853" indent="0">
              <a:buNone/>
              <a:defRPr sz="558"/>
            </a:lvl7pPr>
            <a:lvl8pPr marL="1984328" indent="0">
              <a:buNone/>
              <a:defRPr sz="558"/>
            </a:lvl8pPr>
            <a:lvl9pPr marL="2267803" indent="0">
              <a:buNone/>
              <a:defRPr sz="55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39087" y="6699927"/>
            <a:ext cx="1818063" cy="898409"/>
          </a:xfrm>
        </p:spPr>
        <p:txBody>
          <a:bodyPr anchor="b">
            <a:noAutofit/>
          </a:bodyPr>
          <a:lstStyle>
            <a:lvl1pPr marL="0" indent="0">
              <a:buNone/>
              <a:defRPr sz="1488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283475" indent="0">
              <a:buNone/>
              <a:defRPr sz="1240" b="1"/>
            </a:lvl2pPr>
            <a:lvl3pPr marL="566951" indent="0">
              <a:buNone/>
              <a:defRPr sz="1116" b="1"/>
            </a:lvl3pPr>
            <a:lvl4pPr marL="850426" indent="0">
              <a:buNone/>
              <a:defRPr sz="992" b="1"/>
            </a:lvl4pPr>
            <a:lvl5pPr marL="1133902" indent="0">
              <a:buNone/>
              <a:defRPr sz="992" b="1"/>
            </a:lvl5pPr>
            <a:lvl6pPr marL="1417377" indent="0">
              <a:buNone/>
              <a:defRPr sz="992" b="1"/>
            </a:lvl6pPr>
            <a:lvl7pPr marL="1700853" indent="0">
              <a:buNone/>
              <a:defRPr sz="992" b="1"/>
            </a:lvl7pPr>
            <a:lvl8pPr marL="1984328" indent="0">
              <a:buNone/>
              <a:defRPr sz="992" b="1"/>
            </a:lvl8pPr>
            <a:lvl9pPr marL="2267803" indent="0">
              <a:buNone/>
              <a:defRPr sz="9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839086" y="3517719"/>
            <a:ext cx="1818063" cy="23759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92"/>
            </a:lvl1pPr>
            <a:lvl2pPr marL="283475" indent="0">
              <a:buNone/>
              <a:defRPr sz="992"/>
            </a:lvl2pPr>
            <a:lvl3pPr marL="566951" indent="0">
              <a:buNone/>
              <a:defRPr sz="992"/>
            </a:lvl3pPr>
            <a:lvl4pPr marL="850426" indent="0">
              <a:buNone/>
              <a:defRPr sz="992"/>
            </a:lvl4pPr>
            <a:lvl5pPr marL="1133902" indent="0">
              <a:buNone/>
              <a:defRPr sz="992"/>
            </a:lvl5pPr>
            <a:lvl6pPr marL="1417377" indent="0">
              <a:buNone/>
              <a:defRPr sz="992"/>
            </a:lvl6pPr>
            <a:lvl7pPr marL="1700853" indent="0">
              <a:buNone/>
              <a:defRPr sz="992"/>
            </a:lvl7pPr>
            <a:lvl8pPr marL="1984328" indent="0">
              <a:buNone/>
              <a:defRPr sz="992"/>
            </a:lvl8pPr>
            <a:lvl9pPr marL="2267803" indent="0">
              <a:buNone/>
              <a:defRPr sz="99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839009" y="7598333"/>
            <a:ext cx="1820471" cy="1027694"/>
          </a:xfrm>
        </p:spPr>
        <p:txBody>
          <a:bodyPr anchor="t">
            <a:normAutofit/>
          </a:bodyPr>
          <a:lstStyle>
            <a:lvl1pPr marL="0" indent="0">
              <a:buNone/>
              <a:defRPr sz="868"/>
            </a:lvl1pPr>
            <a:lvl2pPr marL="283475" indent="0">
              <a:buNone/>
              <a:defRPr sz="744"/>
            </a:lvl2pPr>
            <a:lvl3pPr marL="566951" indent="0">
              <a:buNone/>
              <a:defRPr sz="620"/>
            </a:lvl3pPr>
            <a:lvl4pPr marL="850426" indent="0">
              <a:buNone/>
              <a:defRPr sz="558"/>
            </a:lvl4pPr>
            <a:lvl5pPr marL="1133902" indent="0">
              <a:buNone/>
              <a:defRPr sz="558"/>
            </a:lvl5pPr>
            <a:lvl6pPr marL="1417377" indent="0">
              <a:buNone/>
              <a:defRPr sz="558"/>
            </a:lvl6pPr>
            <a:lvl7pPr marL="1700853" indent="0">
              <a:buNone/>
              <a:defRPr sz="558"/>
            </a:lvl7pPr>
            <a:lvl8pPr marL="1984328" indent="0">
              <a:buNone/>
              <a:defRPr sz="558"/>
            </a:lvl8pPr>
            <a:lvl9pPr marL="2267803" indent="0">
              <a:buNone/>
              <a:defRPr sz="55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888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237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58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29854" y="6959544"/>
            <a:ext cx="5669756" cy="1862493"/>
          </a:xfrm>
        </p:spPr>
        <p:txBody>
          <a:bodyPr wrap="none" anchor="t">
            <a:normAutofit/>
          </a:bodyPr>
          <a:lstStyle>
            <a:lvl1pPr algn="l">
              <a:defRPr sz="5952" b="0" spc="-186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29854" y="5970886"/>
            <a:ext cx="5669756" cy="963202"/>
          </a:xfrm>
        </p:spPr>
        <p:txBody>
          <a:bodyPr anchor="b">
            <a:normAutofit/>
          </a:bodyPr>
          <a:lstStyle>
            <a:lvl1pPr marL="0" indent="0" algn="l">
              <a:buNone/>
              <a:defRPr sz="1984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283475" indent="0" algn="ctr">
              <a:buNone/>
              <a:defRPr sz="1240"/>
            </a:lvl2pPr>
            <a:lvl3pPr marL="566951" indent="0" algn="ctr">
              <a:buNone/>
              <a:defRPr sz="1116"/>
            </a:lvl3pPr>
            <a:lvl4pPr marL="850426" indent="0" algn="ctr">
              <a:buNone/>
              <a:defRPr sz="992"/>
            </a:lvl4pPr>
            <a:lvl5pPr marL="1133902" indent="0" algn="ctr">
              <a:buNone/>
              <a:defRPr sz="992"/>
            </a:lvl5pPr>
            <a:lvl6pPr marL="1417377" indent="0" algn="ctr">
              <a:buNone/>
              <a:defRPr sz="992"/>
            </a:lvl6pPr>
            <a:lvl7pPr marL="1700853" indent="0" algn="ctr">
              <a:buNone/>
              <a:defRPr sz="992"/>
            </a:lvl7pPr>
            <a:lvl8pPr marL="1984328" indent="0" algn="ctr">
              <a:buNone/>
              <a:defRPr sz="992"/>
            </a:lvl8pPr>
            <a:lvl9pPr marL="2267803" indent="0" algn="ctr">
              <a:buNone/>
              <a:defRPr sz="9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0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458" y="2846200"/>
            <a:ext cx="3115896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8630" y="2846200"/>
            <a:ext cx="3121317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1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458" y="2620980"/>
            <a:ext cx="3115896" cy="1284502"/>
          </a:xfrm>
        </p:spPr>
        <p:txBody>
          <a:bodyPr anchor="b">
            <a:normAutofit/>
          </a:bodyPr>
          <a:lstStyle>
            <a:lvl1pPr marL="0" indent="0">
              <a:buNone/>
              <a:defRPr sz="1653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83475" indent="0">
              <a:buNone/>
              <a:defRPr sz="1240" b="1"/>
            </a:lvl2pPr>
            <a:lvl3pPr marL="566951" indent="0">
              <a:buNone/>
              <a:defRPr sz="1116" b="1"/>
            </a:lvl3pPr>
            <a:lvl4pPr marL="850426" indent="0">
              <a:buNone/>
              <a:defRPr sz="992" b="1"/>
            </a:lvl4pPr>
            <a:lvl5pPr marL="1133902" indent="0">
              <a:buNone/>
              <a:defRPr sz="992" b="1"/>
            </a:lvl5pPr>
            <a:lvl6pPr marL="1417377" indent="0">
              <a:buNone/>
              <a:defRPr sz="992" b="1"/>
            </a:lvl6pPr>
            <a:lvl7pPr marL="1700853" indent="0">
              <a:buNone/>
              <a:defRPr sz="992" b="1"/>
            </a:lvl7pPr>
            <a:lvl8pPr marL="1984328" indent="0">
              <a:buNone/>
              <a:defRPr sz="992" b="1"/>
            </a:lvl8pPr>
            <a:lvl9pPr marL="2267803" indent="0">
              <a:buNone/>
              <a:defRPr sz="9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458" y="3905482"/>
            <a:ext cx="3115896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18630" y="2620980"/>
            <a:ext cx="3122302" cy="128450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653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18630" y="3905482"/>
            <a:ext cx="3122302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02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3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73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459" y="3207544"/>
            <a:ext cx="2264446" cy="5942372"/>
          </a:xfrm>
        </p:spPr>
        <p:txBody>
          <a:bodyPr>
            <a:normAutofit/>
          </a:bodyPr>
          <a:lstStyle>
            <a:lvl1pPr marL="0" indent="0">
              <a:buNone/>
              <a:defRPr sz="1157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36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1984"/>
            </a:lvl1pPr>
            <a:lvl2pPr marL="283475" indent="0">
              <a:buNone/>
              <a:defRPr sz="1736"/>
            </a:lvl2pPr>
            <a:lvl3pPr marL="566951" indent="0">
              <a:buNone/>
              <a:defRPr sz="1488"/>
            </a:lvl3pPr>
            <a:lvl4pPr marL="850426" indent="0">
              <a:buNone/>
              <a:defRPr sz="1240"/>
            </a:lvl4pPr>
            <a:lvl5pPr marL="1133902" indent="0">
              <a:buNone/>
              <a:defRPr sz="1240"/>
            </a:lvl5pPr>
            <a:lvl6pPr marL="1417377" indent="0">
              <a:buNone/>
              <a:defRPr sz="1240"/>
            </a:lvl6pPr>
            <a:lvl7pPr marL="1700853" indent="0">
              <a:buNone/>
              <a:defRPr sz="1240"/>
            </a:lvl7pPr>
            <a:lvl8pPr marL="1984328" indent="0">
              <a:buNone/>
              <a:defRPr sz="1240"/>
            </a:lvl8pPr>
            <a:lvl9pPr marL="2267803" indent="0">
              <a:buNone/>
              <a:defRPr sz="124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459" y="3207544"/>
            <a:ext cx="2264446" cy="5942372"/>
          </a:xfrm>
        </p:spPr>
        <p:txBody>
          <a:bodyPr>
            <a:normAutofit/>
          </a:bodyPr>
          <a:lstStyle>
            <a:lvl1pPr marL="0" indent="0">
              <a:buNone/>
              <a:defRPr sz="1157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5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458" y="2846200"/>
            <a:ext cx="634548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062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l" defTabSz="566951" rtl="0" eaLnBrk="1" latinLnBrk="0" hangingPunct="1">
        <a:lnSpc>
          <a:spcPct val="90000"/>
        </a:lnSpc>
        <a:spcBef>
          <a:spcPct val="0"/>
        </a:spcBef>
        <a:buNone/>
        <a:defRPr sz="3637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41738" indent="-141738" algn="l" defTabSz="566951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984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425213" indent="-141738" algn="l" defTabSz="56695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653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708689" indent="-141738" algn="l" defTabSz="56695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323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992164" indent="-141738" algn="l" defTabSz="56695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57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275639" indent="-141738" algn="l" defTabSz="56695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57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559115" indent="-141738" algn="l" defTabSz="56695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590" indent="-141738" algn="l" defTabSz="56695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066" indent="-141738" algn="l" defTabSz="56695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541" indent="-141738" algn="l" defTabSz="56695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6951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475" algn="l" defTabSz="566951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951" algn="l" defTabSz="566951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426" algn="l" defTabSz="566951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902" algn="l" defTabSz="566951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377" algn="l" defTabSz="566951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853" algn="l" defTabSz="566951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328" algn="l" defTabSz="566951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7803" algn="l" defTabSz="566951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052" y="4732962"/>
            <a:ext cx="4510608" cy="1862492"/>
          </a:xfrm>
        </p:spPr>
        <p:txBody>
          <a:bodyPr/>
          <a:lstStyle/>
          <a:p>
            <a:pPr algn="ctr"/>
            <a:r>
              <a:rPr lang="en-IN" dirty="0" smtClean="0"/>
              <a:t>E-Waste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5130" y="5835011"/>
            <a:ext cx="6460435" cy="275239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ACRO ENGINEERING COMPANY in association with it’s after sales service provider would have following collection points to enable collection of material from customers/end users to further channelize it to our E-waste management service provider.</a:t>
            </a:r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829" y="2179616"/>
            <a:ext cx="4043054" cy="158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296528"/>
            <a:ext cx="6520220" cy="921628"/>
          </a:xfrm>
        </p:spPr>
        <p:txBody>
          <a:bodyPr/>
          <a:lstStyle/>
          <a:p>
            <a:pPr algn="ctr"/>
            <a:r>
              <a:rPr lang="en-IN" dirty="0" smtClean="0"/>
              <a:t>List of e-Waste </a:t>
            </a:r>
            <a:r>
              <a:rPr lang="en-IN" dirty="0" err="1" smtClean="0"/>
              <a:t>Centers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760619"/>
              </p:ext>
            </p:extLst>
          </p:nvPr>
        </p:nvGraphicFramePr>
        <p:xfrm>
          <a:off x="491391" y="1216274"/>
          <a:ext cx="6670431" cy="927249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34109"/>
                <a:gridCol w="914400"/>
                <a:gridCol w="781050"/>
                <a:gridCol w="2667000"/>
                <a:gridCol w="1257300"/>
                <a:gridCol w="716572"/>
              </a:tblGrid>
              <a:tr h="1142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S. No.</a:t>
                      </a:r>
                      <a:endParaRPr lang="en-IN" sz="1000" b="1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States</a:t>
                      </a:r>
                      <a:endParaRPr lang="en-IN" sz="1000" b="1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Cities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Address</a:t>
                      </a:r>
                      <a:endParaRPr lang="en-IN" sz="1000" b="1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Name Of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Contact Person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Collection Point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Number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B1/8 Tarunnagar Society, Part-III, Opp. Tejendra Prasad Bunglow, Bhuyangdev Road, Memnagar, Ahmedabad- Gujrat - 380052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Amit Putatunda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7290079206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Acro  Engineering  Company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Gujarat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Ahmedabad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6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2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B1/8 </a:t>
                      </a:r>
                      <a:r>
                        <a:rPr lang="en-IN" sz="1000" u="none" strike="noStrike" dirty="0" err="1">
                          <a:effectLst/>
                        </a:rPr>
                        <a:t>Tarunnagar</a:t>
                      </a:r>
                      <a:r>
                        <a:rPr lang="en-IN" sz="1000" u="none" strike="noStrike" dirty="0">
                          <a:effectLst/>
                        </a:rPr>
                        <a:t> Society, Part-III, Opp. </a:t>
                      </a:r>
                      <a:r>
                        <a:rPr lang="en-IN" sz="1000" u="none" strike="noStrike" dirty="0" err="1">
                          <a:effectLst/>
                        </a:rPr>
                        <a:t>Tejendra</a:t>
                      </a:r>
                      <a:r>
                        <a:rPr lang="en-IN" sz="1000" u="none" strike="noStrike" dirty="0">
                          <a:effectLst/>
                        </a:rPr>
                        <a:t> Prasad </a:t>
                      </a:r>
                      <a:r>
                        <a:rPr lang="en-IN" sz="1000" u="none" strike="noStrike" dirty="0" err="1">
                          <a:effectLst/>
                        </a:rPr>
                        <a:t>Bunglow</a:t>
                      </a:r>
                      <a:r>
                        <a:rPr lang="en-IN" sz="1000" u="none" strike="noStrike" dirty="0">
                          <a:effectLst/>
                        </a:rPr>
                        <a:t>, </a:t>
                      </a:r>
                      <a:r>
                        <a:rPr lang="en-IN" sz="1000" u="none" strike="noStrike" dirty="0" err="1">
                          <a:effectLst/>
                        </a:rPr>
                        <a:t>Bhuyangdev</a:t>
                      </a:r>
                      <a:r>
                        <a:rPr lang="en-IN" sz="1000" u="none" strike="noStrike" dirty="0">
                          <a:effectLst/>
                        </a:rPr>
                        <a:t> Road, </a:t>
                      </a:r>
                      <a:r>
                        <a:rPr lang="en-IN" sz="1000" u="none" strike="noStrike" dirty="0" err="1">
                          <a:effectLst/>
                        </a:rPr>
                        <a:t>Memnagar</a:t>
                      </a:r>
                      <a:r>
                        <a:rPr lang="en-IN" sz="1000" u="none" strike="noStrike" dirty="0">
                          <a:effectLst/>
                        </a:rPr>
                        <a:t>, Ahmedabad- </a:t>
                      </a:r>
                      <a:r>
                        <a:rPr lang="en-IN" sz="1000" u="none" strike="noStrike" dirty="0" err="1">
                          <a:effectLst/>
                        </a:rPr>
                        <a:t>Gujrat</a:t>
                      </a:r>
                      <a:r>
                        <a:rPr lang="en-IN" sz="1000" u="none" strike="noStrike" dirty="0">
                          <a:effectLst/>
                        </a:rPr>
                        <a:t> - 380052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Amit Putatunda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7290079206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effectLst/>
                        </a:rPr>
                        <a:t>Andaman an d Nicobar Isl ands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Covered By Ahmedabad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Amit Putatunda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7290079206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Dadra and N agar Haveli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Covered By Ahmedabad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B1/8 </a:t>
                      </a:r>
                      <a:r>
                        <a:rPr lang="en-IN" sz="1000" u="none" strike="noStrike" dirty="0" err="1">
                          <a:effectLst/>
                        </a:rPr>
                        <a:t>Tarunnagar</a:t>
                      </a:r>
                      <a:r>
                        <a:rPr lang="en-IN" sz="1000" u="none" strike="noStrike" dirty="0">
                          <a:effectLst/>
                        </a:rPr>
                        <a:t> Society, Part-III, Opp. </a:t>
                      </a:r>
                      <a:r>
                        <a:rPr lang="en-IN" sz="1000" u="none" strike="noStrike" dirty="0" err="1">
                          <a:effectLst/>
                        </a:rPr>
                        <a:t>Tejendra</a:t>
                      </a:r>
                      <a:r>
                        <a:rPr lang="en-IN" sz="1000" u="none" strike="noStrike" dirty="0">
                          <a:effectLst/>
                        </a:rPr>
                        <a:t> Prasad </a:t>
                      </a:r>
                      <a:r>
                        <a:rPr lang="en-IN" sz="1000" u="none" strike="noStrike" dirty="0" err="1">
                          <a:effectLst/>
                        </a:rPr>
                        <a:t>Bunglow</a:t>
                      </a:r>
                      <a:r>
                        <a:rPr lang="en-IN" sz="1000" u="none" strike="noStrike" dirty="0">
                          <a:effectLst/>
                        </a:rPr>
                        <a:t>, </a:t>
                      </a:r>
                      <a:r>
                        <a:rPr lang="en-IN" sz="1000" u="none" strike="noStrike" dirty="0" err="1">
                          <a:effectLst/>
                        </a:rPr>
                        <a:t>Bhuyangdev</a:t>
                      </a:r>
                      <a:r>
                        <a:rPr lang="en-IN" sz="1000" u="none" strike="noStrike" dirty="0">
                          <a:effectLst/>
                        </a:rPr>
                        <a:t> Road, </a:t>
                      </a:r>
                      <a:r>
                        <a:rPr lang="en-IN" sz="1000" u="none" strike="noStrike" dirty="0" err="1">
                          <a:effectLst/>
                        </a:rPr>
                        <a:t>Memnagar</a:t>
                      </a:r>
                      <a:r>
                        <a:rPr lang="en-IN" sz="1000" u="none" strike="noStrike" dirty="0">
                          <a:effectLst/>
                        </a:rPr>
                        <a:t>, Ahmedabad- </a:t>
                      </a:r>
                      <a:r>
                        <a:rPr lang="en-IN" sz="1000" u="none" strike="noStrike" dirty="0" err="1">
                          <a:effectLst/>
                        </a:rPr>
                        <a:t>Gujrat</a:t>
                      </a:r>
                      <a:r>
                        <a:rPr lang="en-IN" sz="1000" u="none" strike="noStrike" dirty="0">
                          <a:effectLst/>
                        </a:rPr>
                        <a:t> - 380052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Amit Putatunda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Daman and Diu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Covered By Ahmedabad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B1/8 Tarunnagar Society, Part-III, Opp. Tejendra Prasad Bunglow, Bhuyangdev Road, Memnagar, Ahmedabad- Gujrat - 380052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7290079206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0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0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Haryana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Gurgaon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Behind Hotel Park Inn, Village Bohrakalan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D Batra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9810908348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Tehsil Patodi, Distt. Gurgaon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Karnataka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Bangalore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"M.S.Plaza" (PID No.77-21-1), Old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Abhijeet Singh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70422 02227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No.566, 2nd Floor, 13th A Cross, 4th Main </a:t>
                      </a:r>
                      <a:r>
                        <a:rPr lang="en-US" sz="1000" u="none" strike="noStrike" dirty="0" err="1">
                          <a:effectLst/>
                        </a:rPr>
                        <a:t>Road,Opp.TelephoneExchange,Sampan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girama</a:t>
                      </a:r>
                      <a:r>
                        <a:rPr lang="en-US" sz="1000" u="none" strike="noStrike" dirty="0">
                          <a:effectLst/>
                        </a:rPr>
                        <a:t> Nagar, Bangalore - 560027(Karnataka)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Andhra Pradesh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Vishakhapatna m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47-15-4, Guru Banga Complex  1st floor Dwarkanagara  Vishakhapatnam  530016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V J sales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0891-2747614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306, Kosakadai  street, 1st Floor, Pondicherry-605001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INDICA COMPUTERS &amp; WEB SQUARE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0413 2222242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Pondicherry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Pondicherry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9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Bihar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Patna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310, II FLOOR,  SHANTI COMPLEX,  S.P. VERMA ROAD,  Patna  800001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S.L.MULTI MEDIA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9835485657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10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Madhya Pradesh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GROUND FLOOR, 89 OLD, AGRAWAL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Indore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NAGAR,PURANI,  Purani Bhumi,  OPP. DR BANSAL,  Indore  452001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I,Planet Solutions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0731-4035666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HIG-47, 10th CROSS ROAD, BEHIND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11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Kerala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Cochin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SOUTH INDIAN BANK, PANAMPILLY NAGAR , ERNAKULAM (KERALA) – 682036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Femil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7290079204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7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H.G.Complex , 2nd FLOOR  House no -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Gopal Ch. Das / Jayanta Kalita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12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Assam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Guwahati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62,  M L Nehru Road  Solapara,Road, Paltanbazar  Guwahati  781008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Mahalaxmi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7290097597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Infotronics Systems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1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123904"/>
              </p:ext>
            </p:extLst>
          </p:nvPr>
        </p:nvGraphicFramePr>
        <p:xfrm>
          <a:off x="477838" y="966788"/>
          <a:ext cx="6670431" cy="817835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34109"/>
                <a:gridCol w="914400"/>
                <a:gridCol w="781050"/>
                <a:gridCol w="2667000"/>
                <a:gridCol w="1257300"/>
                <a:gridCol w="716572"/>
              </a:tblGrid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13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Goa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Panjim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S-8, GHARSE TOWER,  OPP. DON BOSCO,  Panjim  403001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MICROCITY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8322424196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14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err="1">
                          <a:effectLst/>
                        </a:rPr>
                        <a:t>Chhatisgarh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Raipur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shopno-07,09,10  millinium plaza Raipur-492001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M.D Computers Retail Shoppe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0771-4099948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15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Punjab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Jalandhar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161, </a:t>
                      </a:r>
                      <a:r>
                        <a:rPr lang="en-IN" sz="1000" u="none" strike="noStrike" dirty="0" err="1">
                          <a:effectLst/>
                        </a:rPr>
                        <a:t>Bhai</a:t>
                      </a:r>
                      <a:r>
                        <a:rPr lang="en-IN" sz="1000" u="none" strike="noStrike" dirty="0">
                          <a:effectLst/>
                        </a:rPr>
                        <a:t> </a:t>
                      </a:r>
                      <a:r>
                        <a:rPr lang="en-IN" sz="1000" u="none" strike="noStrike" dirty="0" err="1">
                          <a:effectLst/>
                        </a:rPr>
                        <a:t>Dit</a:t>
                      </a:r>
                      <a:r>
                        <a:rPr lang="en-IN" sz="1000" u="none" strike="noStrike" dirty="0">
                          <a:effectLst/>
                        </a:rPr>
                        <a:t> Singh Nagar,  Near Car </a:t>
                      </a:r>
                      <a:r>
                        <a:rPr lang="en-IN" sz="1000" u="none" strike="noStrike" dirty="0" err="1">
                          <a:effectLst/>
                        </a:rPr>
                        <a:t>Wali</a:t>
                      </a:r>
                      <a:r>
                        <a:rPr lang="en-IN" sz="1000" u="none" strike="noStrike" dirty="0">
                          <a:effectLst/>
                        </a:rPr>
                        <a:t> </a:t>
                      </a:r>
                      <a:r>
                        <a:rPr lang="en-IN" sz="1000" u="none" strike="noStrike" dirty="0" err="1">
                          <a:effectLst/>
                        </a:rPr>
                        <a:t>Kothi</a:t>
                      </a:r>
                      <a:r>
                        <a:rPr lang="en-IN" sz="1000" u="none" strike="noStrike" dirty="0">
                          <a:effectLst/>
                        </a:rPr>
                        <a:t>,  Jalandhar  144001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err="1">
                          <a:effectLst/>
                        </a:rPr>
                        <a:t>Kalyan</a:t>
                      </a:r>
                      <a:r>
                        <a:rPr lang="en-IN" sz="1000" u="none" strike="noStrike" dirty="0">
                          <a:effectLst/>
                        </a:rPr>
                        <a:t> Computers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0181-2455350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16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Jharkhand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Ranchi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Ground   Floor   </a:t>
                      </a:r>
                      <a:r>
                        <a:rPr lang="en-US" sz="1000" u="none" strike="noStrike" dirty="0" err="1">
                          <a:effectLst/>
                        </a:rPr>
                        <a:t>Rospa</a:t>
                      </a:r>
                      <a:r>
                        <a:rPr lang="en-US" sz="1000" u="none" strike="noStrike" dirty="0">
                          <a:effectLst/>
                        </a:rPr>
                        <a:t>   Tower, Ranchi, 834001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Shreyas Emotions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9934300204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0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17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Manipur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Imphal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 dirty="0" err="1">
                          <a:effectLst/>
                        </a:rPr>
                        <a:t>Thangal</a:t>
                      </a:r>
                      <a:r>
                        <a:rPr lang="en-IN" sz="1000" u="none" strike="noStrike" dirty="0">
                          <a:effectLst/>
                        </a:rPr>
                        <a:t> Bazar , </a:t>
                      </a:r>
                      <a:r>
                        <a:rPr lang="en-IN" sz="1000" u="none" strike="noStrike" dirty="0" err="1">
                          <a:effectLst/>
                        </a:rPr>
                        <a:t>Imphal</a:t>
                      </a:r>
                      <a:r>
                        <a:rPr lang="en-IN" sz="1000" u="none" strike="noStrike" dirty="0">
                          <a:effectLst/>
                        </a:rPr>
                        <a:t>  795001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Biki/  Khushi Computer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9856160157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0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18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Arunachal Pradesh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Bandarduwa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GAJRAJ SHOPPING COMPLEX, IN FRONT OF CHECK GATE, 2ND FLOOR,BANDERDEWA,ASSAM-784160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Dhrubajyoti Hazarika/ Junuka Computer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 dirty="0">
                          <a:effectLst/>
                        </a:rPr>
                        <a:t>9436090036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0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19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Meghalaya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Shillong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Bro-Ian Building, 1st Floor, G S Road, Police Bazar, Shillong, Meghalaya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Daniel Surong Jyrwa/The Computer Store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 dirty="0">
                          <a:effectLst/>
                        </a:rPr>
                        <a:t>9863062355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0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20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Nagaland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Kohima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N.V POINT, 1</a:t>
                      </a:r>
                      <a:r>
                        <a:rPr lang="en-US" sz="1000" u="none" strike="noStrike" baseline="30000">
                          <a:effectLst/>
                        </a:rPr>
                        <a:t>ST</a:t>
                      </a:r>
                      <a:r>
                        <a:rPr lang="en-US" sz="1000" u="none" strike="noStrike">
                          <a:effectLst/>
                        </a:rPr>
                        <a:t> FLOOR ,JAIL COLONY, KOHIMA,NAGALAND-797001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Angugo/One Bit Computer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8794041777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0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21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Mizoram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Aizwal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E-3 LALBUAIA SHOPPING COMPLEX, A-58, ZARKAWT, AIZAWL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John/ OneUp Peripherals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9436354212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0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22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Sikkim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Covered By Aizwal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E-3 LALBUAIA SHOPPING COMPLEX, A-58, ZARKAWT, AIZAWL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John/ OneUp Peripherals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9436354212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23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Tripura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Agartala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Old RMS Chowmuhani, Akhaura Road,</a:t>
                      </a:r>
                      <a:endParaRPr lang="en-US" sz="1000" b="0" i="0" u="none" strike="noStrike">
                        <a:solidFill>
                          <a:srgbClr val="222222"/>
                        </a:solidFill>
                        <a:effectLst/>
                        <a:latin typeface="Arial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Gopal Ch. Das / Shyamal Debnath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7290097597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0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Shop No. - 37, Agartala, Tripura 799001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</a:rPr>
                        <a:t>Bright Computer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 dirty="0">
                          <a:effectLst/>
                        </a:rPr>
                        <a:t>9862603406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24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Orissa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Cuttack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Cuttack 753004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A.S. Multimedia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0671-2442527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25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Maharashtra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Mumbai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Unit.No.1/C,Ground Floor, Laxmi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Abhishek Singh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7290079207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Commercial Centre, Jay Prakash Nagar, Road.No.1, Goregaon (East) Mumbai - 400 063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0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26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Maharashtra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Pune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Kumar Indl Estate, 45/2, Office No-24,Shankarsheth Road, Opposite Meera Hospital, Pune-411037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Ravindra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72900 79205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27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Rajasthan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Jaipur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G-214, Anand Chambers Near Raisar Plaza, Indira Bazar, Jaipur 302 001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Vipin Jain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72900 79202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28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Jammu Kashmir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Katra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Jai Mata Di E-waste collection centre,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86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098162"/>
              </p:ext>
            </p:extLst>
          </p:nvPr>
        </p:nvGraphicFramePr>
        <p:xfrm>
          <a:off x="452438" y="2439988"/>
          <a:ext cx="6670431" cy="556295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34109"/>
                <a:gridCol w="914400"/>
                <a:gridCol w="781050"/>
                <a:gridCol w="2667000"/>
                <a:gridCol w="1257300"/>
                <a:gridCol w="716572"/>
              </a:tblGrid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smtClean="0">
                          <a:effectLst/>
                        </a:rPr>
                        <a:t>29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Himachal Pradesh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Covered Katra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Jai Mata Di E-waste collection centre,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3R Recycler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1800-102-8632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smtClean="0">
                          <a:effectLst/>
                        </a:rPr>
                        <a:t>30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Tamil Nadu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Chennai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err="1">
                          <a:effectLst/>
                        </a:rPr>
                        <a:t>Pardhal</a:t>
                      </a:r>
                      <a:r>
                        <a:rPr lang="en-IN" sz="1000" u="none" strike="noStrike" dirty="0">
                          <a:effectLst/>
                        </a:rPr>
                        <a:t>, Jammu Road, </a:t>
                      </a:r>
                      <a:r>
                        <a:rPr lang="en-IN" sz="1000" u="none" strike="noStrike" dirty="0" err="1">
                          <a:effectLst/>
                        </a:rPr>
                        <a:t>Katra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J Hariharan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72900 96796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No: 90,Gnt Road, </a:t>
                      </a:r>
                      <a:r>
                        <a:rPr lang="en-IN" sz="1000" u="none" strike="noStrike" dirty="0" err="1">
                          <a:effectLst/>
                        </a:rPr>
                        <a:t>Ponniamnanmedu</a:t>
                      </a:r>
                      <a:r>
                        <a:rPr lang="en-IN" sz="1000" u="none" strike="noStrike" dirty="0">
                          <a:effectLst/>
                        </a:rPr>
                        <a:t>, </a:t>
                      </a:r>
                      <a:r>
                        <a:rPr lang="en-IN" sz="1000" u="none" strike="noStrike" dirty="0" err="1">
                          <a:effectLst/>
                        </a:rPr>
                        <a:t>Madahavaram</a:t>
                      </a:r>
                      <a:r>
                        <a:rPr lang="en-IN" sz="1000" u="none" strike="noStrike" dirty="0">
                          <a:effectLst/>
                        </a:rPr>
                        <a:t>, Chennai=600110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smtClean="0">
                          <a:effectLst/>
                        </a:rPr>
                        <a:t>31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Telangana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Hyderabad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Plot no-70. Independent House S/F, Jupiter Colony Near Delhi Public School Sikh Road Bowenpally Market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Sumit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7290011403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Secunderabad-500009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smtClean="0">
                          <a:effectLst/>
                        </a:rPr>
                        <a:t>32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Uttrakhand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Dehradun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225 2nd floor RAJ PLAZA, RAJPUR ROAD,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BEST COMPUTERS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0135-2746340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Dehradun 248001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smtClean="0">
                          <a:effectLst/>
                        </a:rPr>
                        <a:t>33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Uttar Pradesh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Lucknow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11/3, Ground Floor, Kunti Villa,Dalibagh, Lucknow 226001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Mohit Singh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7290079201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smtClean="0">
                          <a:effectLst/>
                        </a:rPr>
                        <a:t>34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West Bengal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Kolkata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40B, Princep Street, 1st Floor, Kolkata 700 072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Deepak Mishra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7290097599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smtClean="0">
                          <a:effectLst/>
                        </a:rPr>
                        <a:t>35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Chandigarh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Chandigarh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Shop  No    736,    2nd Floor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Sanjeev Wadhwa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7290079229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Keshoram Complex, Sector 45C, Chandigarh  160 022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smtClean="0">
                          <a:effectLst/>
                        </a:rPr>
                        <a:t>36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Delhi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Delhi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C-87, DDA Sheds,  OkhlaIndl Area, Phase 1, N Delhi 110 020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D Batra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9810908348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 smtClean="0">
                          <a:effectLst/>
                        </a:rPr>
                        <a:t>37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Delhi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Delhi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Khasra No 522/1, Delhi 110 030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Praveen Verma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9810332174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734" marR="2734" marT="2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618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70541" y="6123759"/>
            <a:ext cx="6460435" cy="2752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41738" indent="-141738" algn="l" defTabSz="566951" rtl="0" eaLnBrk="1" latinLnBrk="0" hangingPunct="1">
              <a:lnSpc>
                <a:spcPct val="90000"/>
              </a:lnSpc>
              <a:spcBef>
                <a:spcPts val="620"/>
              </a:spcBef>
              <a:buFont typeface="Arial" panose="020B0604020202020204" pitchFamily="34" charset="0"/>
              <a:buChar char="•"/>
              <a:defRPr sz="1984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425213" indent="-141738" algn="l" defTabSz="566951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653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708689" indent="-141738" algn="l" defTabSz="566951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323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992164" indent="-141738" algn="l" defTabSz="566951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57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275639" indent="-141738" algn="l" defTabSz="566951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57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559115" indent="-141738" algn="l" defTabSz="566951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590" indent="-141738" algn="l" defTabSz="566951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066" indent="-141738" algn="l" defTabSz="566951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541" indent="-141738" algn="l" defTabSz="566951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smtClean="0"/>
              <a:t>We at </a:t>
            </a:r>
            <a:r>
              <a:rPr lang="en-US" dirty="0" err="1" smtClean="0"/>
              <a:t>Acro</a:t>
            </a:r>
            <a:r>
              <a:rPr lang="en-US" dirty="0" smtClean="0"/>
              <a:t> Engineering Company believe in responsible development; this is why we take it upon ourselves to take the initiative towards a better tomorrow. We all look forward to a better future and that is only possible when you value principle over profits. </a:t>
            </a:r>
            <a:r>
              <a:rPr lang="en-IN" dirty="0" smtClean="0"/>
              <a:t>Because we are not a business, </a:t>
            </a:r>
            <a:r>
              <a:rPr lang="en-IN" smtClean="0"/>
              <a:t>we are </a:t>
            </a:r>
            <a:r>
              <a:rPr lang="en-IN" dirty="0" smtClean="0"/>
              <a:t>solution providers. 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829" y="2468372"/>
            <a:ext cx="4043054" cy="158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46949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1214</TotalTime>
  <Words>904</Words>
  <Application>Microsoft Office PowerPoint</Application>
  <PresentationFormat>Custom</PresentationFormat>
  <Paragraphs>644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Depth</vt:lpstr>
      <vt:lpstr>E-Waste Management</vt:lpstr>
      <vt:lpstr>List of e-Waste Centers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E-Waste Management</dc:title>
  <dc:creator>User</dc:creator>
  <cp:lastModifiedBy>user</cp:lastModifiedBy>
  <cp:revision>39</cp:revision>
  <dcterms:created xsi:type="dcterms:W3CDTF">2018-05-16T11:24:56Z</dcterms:created>
  <dcterms:modified xsi:type="dcterms:W3CDTF">2019-04-15T05:47:04Z</dcterms:modified>
</cp:coreProperties>
</file>